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7075723-1A70-4D74-85C2-B839CDBE02D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D4ADAEF-B0B1-40FF-A6D3-09143270581E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75723-1A70-4D74-85C2-B839CDBE02D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ADAEF-B0B1-40FF-A6D3-091432705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75723-1A70-4D74-85C2-B839CDBE02D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ADAEF-B0B1-40FF-A6D3-091432705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75723-1A70-4D74-85C2-B839CDBE02D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ADAEF-B0B1-40FF-A6D3-09143270581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75723-1A70-4D74-85C2-B839CDBE02D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ADAEF-B0B1-40FF-A6D3-091432705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75723-1A70-4D74-85C2-B839CDBE02D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ADAEF-B0B1-40FF-A6D3-091432705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75723-1A70-4D74-85C2-B839CDBE02D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ADAEF-B0B1-40FF-A6D3-091432705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75723-1A70-4D74-85C2-B839CDBE02D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ADAEF-B0B1-40FF-A6D3-09143270581E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75723-1A70-4D74-85C2-B839CDBE02D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ADAEF-B0B1-40FF-A6D3-091432705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75723-1A70-4D74-85C2-B839CDBE02D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ADAEF-B0B1-40FF-A6D3-091432705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75723-1A70-4D74-85C2-B839CDBE02D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ADAEF-B0B1-40FF-A6D3-091432705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7075723-1A70-4D74-85C2-B839CDBE02D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D4ADAEF-B0B1-40FF-A6D3-09143270581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14400"/>
            <a:ext cx="7772400" cy="784225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tx1"/>
                </a:solidFill>
              </a:rPr>
              <a:t>P</a:t>
            </a:r>
            <a:r>
              <a:rPr lang="en-US" sz="3800" b="1" dirty="0" smtClean="0">
                <a:solidFill>
                  <a:schemeClr val="tx1"/>
                </a:solidFill>
              </a:rPr>
              <a:t>arent meeting January 12,2017</a:t>
            </a:r>
            <a:endParaRPr lang="en-US" sz="38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2286000"/>
            <a:ext cx="3429000" cy="3810000"/>
          </a:xfrm>
        </p:spPr>
        <p:txBody>
          <a:bodyPr>
            <a:normAutofit/>
          </a:bodyPr>
          <a:lstStyle/>
          <a:p>
            <a:r>
              <a:rPr lang="en-US" sz="1600" b="1" dirty="0" smtClean="0"/>
              <a:t>Join us for an informative meeting on changing graduation requirements, and how to improve attendance. </a:t>
            </a:r>
          </a:p>
          <a:p>
            <a:r>
              <a:rPr lang="en-US" sz="1600" b="1" dirty="0" smtClean="0"/>
              <a:t>Resources on how to recover class credits and stay on track for graduation. </a:t>
            </a:r>
          </a:p>
          <a:p>
            <a:r>
              <a:rPr lang="en-US" sz="1600" b="1" dirty="0" smtClean="0"/>
              <a:t>We've scheduled two expert presenters to guide parents and students through </a:t>
            </a:r>
            <a:r>
              <a:rPr lang="en-US" sz="1600" b="1" smtClean="0"/>
              <a:t>high </a:t>
            </a:r>
            <a:r>
              <a:rPr lang="en-US" sz="1600" b="1" smtClean="0"/>
              <a:t>school to </a:t>
            </a:r>
            <a:r>
              <a:rPr lang="en-US" sz="1600" b="1" dirty="0" smtClean="0"/>
              <a:t>graduation. </a:t>
            </a:r>
          </a:p>
          <a:p>
            <a:r>
              <a:rPr lang="en-US" sz="1600" b="1" dirty="0" smtClean="0"/>
              <a:t>Meeting will be held on </a:t>
            </a:r>
          </a:p>
          <a:p>
            <a:r>
              <a:rPr lang="en-US" sz="1600" b="1" dirty="0" smtClean="0"/>
              <a:t>January 12, 2017 5:30 pm.  </a:t>
            </a:r>
          </a:p>
          <a:p>
            <a:r>
              <a:rPr lang="en-US" sz="1600" b="1" dirty="0" smtClean="0"/>
              <a:t>In the M.P.R.</a:t>
            </a:r>
          </a:p>
          <a:p>
            <a:endParaRPr lang="en-US" sz="1600" b="1" dirty="0" smtClean="0"/>
          </a:p>
          <a:p>
            <a:endParaRPr lang="en-US" sz="1600" b="1" dirty="0"/>
          </a:p>
        </p:txBody>
      </p:sp>
      <p:pic>
        <p:nvPicPr>
          <p:cNvPr id="1026" name="Picture 2" descr="C:\Users\lausd_user\Downloads\Website Bann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45" y="2209800"/>
            <a:ext cx="4267200" cy="28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398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131</TotalTime>
  <Words>67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Austin</vt:lpstr>
      <vt:lpstr>Parent meeting January 12,2017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Mandatory parent meeting</dc:title>
  <dc:creator>ab</dc:creator>
  <cp:lastModifiedBy>ab</cp:lastModifiedBy>
  <cp:revision>5</cp:revision>
  <dcterms:created xsi:type="dcterms:W3CDTF">2017-01-11T20:01:04Z</dcterms:created>
  <dcterms:modified xsi:type="dcterms:W3CDTF">2017-01-11T22:18:49Z</dcterms:modified>
</cp:coreProperties>
</file>